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2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5228" autoAdjust="0"/>
  </p:normalViewPr>
  <p:slideViewPr>
    <p:cSldViewPr snapToGrid="0" snapToObjects="1">
      <p:cViewPr varScale="1">
        <p:scale>
          <a:sx n="73" d="100"/>
          <a:sy n="73" d="100"/>
        </p:scale>
        <p:origin x="20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02FA2-6B59-470E-985D-004CAABA9C9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B63079-0023-4576-98C6-58C7317C1AE1}">
      <dgm:prSet phldrT="[Text]"/>
      <dgm:spPr/>
      <dgm:t>
        <a:bodyPr/>
        <a:lstStyle/>
        <a:p>
          <a:r>
            <a:rPr lang="en-US" dirty="0"/>
            <a:t>Senate</a:t>
          </a:r>
        </a:p>
      </dgm:t>
    </dgm:pt>
    <dgm:pt modelId="{C8B467FD-C651-4E69-AD12-D8F0EBE70530}" type="parTrans" cxnId="{60C25994-6EB1-442C-8178-DFD92239B8B7}">
      <dgm:prSet/>
      <dgm:spPr/>
      <dgm:t>
        <a:bodyPr/>
        <a:lstStyle/>
        <a:p>
          <a:endParaRPr lang="en-US"/>
        </a:p>
      </dgm:t>
    </dgm:pt>
    <dgm:pt modelId="{26E802B5-5D8B-467A-B9BA-48C0A30C850B}" type="sibTrans" cxnId="{60C25994-6EB1-442C-8178-DFD92239B8B7}">
      <dgm:prSet/>
      <dgm:spPr/>
      <dgm:t>
        <a:bodyPr/>
        <a:lstStyle/>
        <a:p>
          <a:endParaRPr lang="en-US"/>
        </a:p>
      </dgm:t>
    </dgm:pt>
    <dgm:pt modelId="{21943D1D-25B4-46FF-B41E-C4F2DD150231}">
      <dgm:prSet phldrT="[Text]"/>
      <dgm:spPr/>
      <dgm:t>
        <a:bodyPr/>
        <a:lstStyle/>
        <a:p>
          <a:r>
            <a:rPr lang="en-US" dirty="0"/>
            <a:t>Senate Committee Hearings</a:t>
          </a:r>
        </a:p>
      </dgm:t>
    </dgm:pt>
    <dgm:pt modelId="{7B1E5BE0-ACA6-4262-9983-9A4D83BDA929}" type="parTrans" cxnId="{261E3DB8-240D-4A8C-B2AC-C93D037D96B6}">
      <dgm:prSet/>
      <dgm:spPr/>
      <dgm:t>
        <a:bodyPr/>
        <a:lstStyle/>
        <a:p>
          <a:endParaRPr lang="en-US"/>
        </a:p>
      </dgm:t>
    </dgm:pt>
    <dgm:pt modelId="{5C297949-DFAF-4D14-81A3-09E02BBDCB11}" type="sibTrans" cxnId="{261E3DB8-240D-4A8C-B2AC-C93D037D96B6}">
      <dgm:prSet/>
      <dgm:spPr/>
      <dgm:t>
        <a:bodyPr/>
        <a:lstStyle/>
        <a:p>
          <a:endParaRPr lang="en-US"/>
        </a:p>
      </dgm:t>
    </dgm:pt>
    <dgm:pt modelId="{3C699BC0-131F-46A3-A7A7-D9C321BA1FBD}">
      <dgm:prSet phldrT="[Text]"/>
      <dgm:spPr/>
      <dgm:t>
        <a:bodyPr/>
        <a:lstStyle/>
        <a:p>
          <a:r>
            <a:rPr lang="en-US" dirty="0"/>
            <a:t>House Committee Hearings</a:t>
          </a:r>
        </a:p>
      </dgm:t>
    </dgm:pt>
    <dgm:pt modelId="{EE72722E-9F3B-4ADC-BE07-12D5A2B9937B}" type="parTrans" cxnId="{D2FB4878-CCC5-4A52-8E38-8871396A809A}">
      <dgm:prSet/>
      <dgm:spPr/>
      <dgm:t>
        <a:bodyPr/>
        <a:lstStyle/>
        <a:p>
          <a:endParaRPr lang="en-US"/>
        </a:p>
      </dgm:t>
    </dgm:pt>
    <dgm:pt modelId="{A74418BD-5A40-4359-BB89-B596DE625CCA}" type="sibTrans" cxnId="{D2FB4878-CCC5-4A52-8E38-8871396A809A}">
      <dgm:prSet/>
      <dgm:spPr/>
      <dgm:t>
        <a:bodyPr/>
        <a:lstStyle/>
        <a:p>
          <a:endParaRPr lang="en-US"/>
        </a:p>
      </dgm:t>
    </dgm:pt>
    <dgm:pt modelId="{E85BD582-CD4A-4E88-88A0-7D6D145C971E}">
      <dgm:prSet phldrT="[Text]"/>
      <dgm:spPr/>
      <dgm:t>
        <a:bodyPr/>
        <a:lstStyle/>
        <a:p>
          <a:r>
            <a:rPr lang="en-US" dirty="0"/>
            <a:t>Process</a:t>
          </a:r>
        </a:p>
      </dgm:t>
    </dgm:pt>
    <dgm:pt modelId="{7273D364-D7CD-42E8-AD98-CA0BADA44BA9}" type="parTrans" cxnId="{6BB05713-F41C-4688-B33D-147E0D9472E6}">
      <dgm:prSet/>
      <dgm:spPr/>
      <dgm:t>
        <a:bodyPr/>
        <a:lstStyle/>
        <a:p>
          <a:endParaRPr lang="en-US"/>
        </a:p>
      </dgm:t>
    </dgm:pt>
    <dgm:pt modelId="{325BD7F1-55FC-454F-8D93-8D22E7709E0C}" type="sibTrans" cxnId="{6BB05713-F41C-4688-B33D-147E0D9472E6}">
      <dgm:prSet/>
      <dgm:spPr/>
      <dgm:t>
        <a:bodyPr/>
        <a:lstStyle/>
        <a:p>
          <a:endParaRPr lang="en-US"/>
        </a:p>
      </dgm:t>
    </dgm:pt>
    <dgm:pt modelId="{0BAA0849-E974-451F-BF28-937E423C8BC6}">
      <dgm:prSet phldrT="[Text]"/>
      <dgm:spPr/>
      <dgm:t>
        <a:bodyPr/>
        <a:lstStyle/>
        <a:p>
          <a:r>
            <a:rPr lang="en-US" dirty="0"/>
            <a:t>House and Senate Hearings</a:t>
          </a:r>
        </a:p>
      </dgm:t>
    </dgm:pt>
    <dgm:pt modelId="{E2E7AA04-0E64-46C2-B3E9-FAF3F4460D4A}" type="parTrans" cxnId="{F017461F-E3B4-4238-BAE9-F92CEB5F8E79}">
      <dgm:prSet/>
      <dgm:spPr/>
      <dgm:t>
        <a:bodyPr/>
        <a:lstStyle/>
        <a:p>
          <a:endParaRPr lang="en-US"/>
        </a:p>
      </dgm:t>
    </dgm:pt>
    <dgm:pt modelId="{591903D0-5627-427F-9199-C4313702DDBB}" type="sibTrans" cxnId="{F017461F-E3B4-4238-BAE9-F92CEB5F8E79}">
      <dgm:prSet/>
      <dgm:spPr/>
      <dgm:t>
        <a:bodyPr/>
        <a:lstStyle/>
        <a:p>
          <a:endParaRPr lang="en-US"/>
        </a:p>
      </dgm:t>
    </dgm:pt>
    <dgm:pt modelId="{18A222CC-2780-442D-ADD9-86A56C7C7D2C}">
      <dgm:prSet phldrT="[Text]"/>
      <dgm:spPr/>
      <dgm:t>
        <a:bodyPr/>
        <a:lstStyle/>
        <a:p>
          <a:r>
            <a:rPr lang="en-US" dirty="0"/>
            <a:t>Bills/Package Introduced</a:t>
          </a:r>
        </a:p>
      </dgm:t>
    </dgm:pt>
    <dgm:pt modelId="{C41FF036-ABE2-4E6B-A097-D66B41DF1F8E}" type="parTrans" cxnId="{4D635171-38DA-4F59-9993-E10D097466D1}">
      <dgm:prSet/>
      <dgm:spPr/>
      <dgm:t>
        <a:bodyPr/>
        <a:lstStyle/>
        <a:p>
          <a:endParaRPr lang="en-US"/>
        </a:p>
      </dgm:t>
    </dgm:pt>
    <dgm:pt modelId="{A6250131-589F-4ADD-B480-4E118ECC475D}" type="sibTrans" cxnId="{4D635171-38DA-4F59-9993-E10D097466D1}">
      <dgm:prSet/>
      <dgm:spPr/>
      <dgm:t>
        <a:bodyPr/>
        <a:lstStyle/>
        <a:p>
          <a:endParaRPr lang="en-US"/>
        </a:p>
      </dgm:t>
    </dgm:pt>
    <dgm:pt modelId="{8B106CEB-0002-4289-8F13-1EB4263F7BD6}">
      <dgm:prSet phldrT="[Text]"/>
      <dgm:spPr/>
      <dgm:t>
        <a:bodyPr/>
        <a:lstStyle/>
        <a:p>
          <a:r>
            <a:rPr lang="en-US" dirty="0"/>
            <a:t>Committee Action</a:t>
          </a:r>
        </a:p>
      </dgm:t>
    </dgm:pt>
    <dgm:pt modelId="{6769308F-F34D-4D0B-A667-ECBD41B51C49}" type="parTrans" cxnId="{945D4F6C-E5CE-480B-A02D-2009A8E2A2E5}">
      <dgm:prSet/>
      <dgm:spPr/>
      <dgm:t>
        <a:bodyPr/>
        <a:lstStyle/>
        <a:p>
          <a:endParaRPr lang="en-US"/>
        </a:p>
      </dgm:t>
    </dgm:pt>
    <dgm:pt modelId="{61611570-08F8-4490-8C82-874E0B61C16E}" type="sibTrans" cxnId="{945D4F6C-E5CE-480B-A02D-2009A8E2A2E5}">
      <dgm:prSet/>
      <dgm:spPr/>
      <dgm:t>
        <a:bodyPr/>
        <a:lstStyle/>
        <a:p>
          <a:endParaRPr lang="en-US"/>
        </a:p>
      </dgm:t>
    </dgm:pt>
    <dgm:pt modelId="{FDF6A71A-9E31-482A-B211-AA8BEC63A2AC}">
      <dgm:prSet phldrT="[Text]"/>
      <dgm:spPr/>
      <dgm:t>
        <a:bodyPr/>
        <a:lstStyle/>
        <a:p>
          <a:r>
            <a:rPr lang="en-US" dirty="0"/>
            <a:t>Senate/House Vote</a:t>
          </a:r>
        </a:p>
      </dgm:t>
    </dgm:pt>
    <dgm:pt modelId="{110A6EE2-CE6B-4B05-B231-82D25090314B}" type="parTrans" cxnId="{360CA371-B485-4387-A710-38ADA89B2AD6}">
      <dgm:prSet/>
      <dgm:spPr/>
      <dgm:t>
        <a:bodyPr/>
        <a:lstStyle/>
        <a:p>
          <a:endParaRPr lang="en-US"/>
        </a:p>
      </dgm:t>
    </dgm:pt>
    <dgm:pt modelId="{96DAADCD-1183-466D-B2A6-F2C9D45870F6}" type="sibTrans" cxnId="{360CA371-B485-4387-A710-38ADA89B2AD6}">
      <dgm:prSet/>
      <dgm:spPr/>
      <dgm:t>
        <a:bodyPr/>
        <a:lstStyle/>
        <a:p>
          <a:endParaRPr lang="en-US"/>
        </a:p>
      </dgm:t>
    </dgm:pt>
    <dgm:pt modelId="{373E7C5F-3523-4C75-BB5A-BA03AA54C61A}">
      <dgm:prSet phldrT="[Text]"/>
      <dgm:spPr/>
      <dgm:t>
        <a:bodyPr/>
        <a:lstStyle/>
        <a:p>
          <a:r>
            <a:rPr lang="en-US" dirty="0"/>
            <a:t>President Signs</a:t>
          </a:r>
        </a:p>
      </dgm:t>
    </dgm:pt>
    <dgm:pt modelId="{F9A2B03C-45D7-4E5B-983E-5DF7D487CDD0}" type="parTrans" cxnId="{6D5CC0A0-6FB9-400C-B94F-EB8CB87CA875}">
      <dgm:prSet/>
      <dgm:spPr/>
      <dgm:t>
        <a:bodyPr/>
        <a:lstStyle/>
        <a:p>
          <a:endParaRPr lang="en-US"/>
        </a:p>
      </dgm:t>
    </dgm:pt>
    <dgm:pt modelId="{59FA81B4-47F1-40EC-BA2B-F0130496EE85}" type="sibTrans" cxnId="{6D5CC0A0-6FB9-400C-B94F-EB8CB87CA875}">
      <dgm:prSet/>
      <dgm:spPr/>
      <dgm:t>
        <a:bodyPr/>
        <a:lstStyle/>
        <a:p>
          <a:endParaRPr lang="en-US"/>
        </a:p>
      </dgm:t>
    </dgm:pt>
    <dgm:pt modelId="{63B46CE3-1D07-47E4-A437-95FEB0F53B68}">
      <dgm:prSet phldrT="[Text]"/>
      <dgm:spPr/>
      <dgm:t>
        <a:bodyPr/>
        <a:lstStyle/>
        <a:p>
          <a:r>
            <a:rPr lang="en-US" dirty="0"/>
            <a:t>House</a:t>
          </a:r>
        </a:p>
      </dgm:t>
    </dgm:pt>
    <dgm:pt modelId="{4683B6C4-9BCD-4006-BAD5-DFBE212B332B}" type="sibTrans" cxnId="{A020D0D9-A428-4D9F-927E-FBD4A07784CE}">
      <dgm:prSet/>
      <dgm:spPr/>
      <dgm:t>
        <a:bodyPr/>
        <a:lstStyle/>
        <a:p>
          <a:endParaRPr lang="en-US"/>
        </a:p>
      </dgm:t>
    </dgm:pt>
    <dgm:pt modelId="{75458AFE-23B1-42C0-BC00-56E46AFAFF87}" type="parTrans" cxnId="{A020D0D9-A428-4D9F-927E-FBD4A07784CE}">
      <dgm:prSet/>
      <dgm:spPr/>
      <dgm:t>
        <a:bodyPr/>
        <a:lstStyle/>
        <a:p>
          <a:endParaRPr lang="en-US"/>
        </a:p>
      </dgm:t>
    </dgm:pt>
    <dgm:pt modelId="{DEC6411B-256B-4757-9D58-CECBA06BB351}">
      <dgm:prSet phldrT="[Text]"/>
      <dgm:spPr/>
      <dgm:t>
        <a:bodyPr/>
        <a:lstStyle/>
        <a:p>
          <a:r>
            <a:rPr lang="en-US" dirty="0"/>
            <a:t>Collecting Member Priorities</a:t>
          </a:r>
        </a:p>
      </dgm:t>
    </dgm:pt>
    <dgm:pt modelId="{E28CE815-DF39-4D9A-AD41-70B09265EBA8}" type="parTrans" cxnId="{B52AB1C4-4936-488F-85AD-250F1F2AAA2A}">
      <dgm:prSet/>
      <dgm:spPr/>
      <dgm:t>
        <a:bodyPr/>
        <a:lstStyle/>
        <a:p>
          <a:endParaRPr lang="en-US"/>
        </a:p>
      </dgm:t>
    </dgm:pt>
    <dgm:pt modelId="{90FFB73D-365E-447A-9C14-0979D60AEEC7}" type="sibTrans" cxnId="{B52AB1C4-4936-488F-85AD-250F1F2AAA2A}">
      <dgm:prSet/>
      <dgm:spPr/>
      <dgm:t>
        <a:bodyPr/>
        <a:lstStyle/>
        <a:p>
          <a:endParaRPr lang="en-US"/>
        </a:p>
      </dgm:t>
    </dgm:pt>
    <dgm:pt modelId="{6B984DD8-AC86-49FC-9B3D-5E06AA7A2492}">
      <dgm:prSet phldrT="[Text]"/>
      <dgm:spPr/>
      <dgm:t>
        <a:bodyPr/>
        <a:lstStyle/>
        <a:p>
          <a:r>
            <a:rPr lang="en-US" dirty="0"/>
            <a:t>Collecting Member Priorities</a:t>
          </a:r>
        </a:p>
      </dgm:t>
    </dgm:pt>
    <dgm:pt modelId="{DAEE5EB0-3FBF-48DA-A853-9A0B04FF72D9}" type="parTrans" cxnId="{7526B793-7044-48E9-AA18-FBBDA082F40B}">
      <dgm:prSet/>
      <dgm:spPr/>
      <dgm:t>
        <a:bodyPr/>
        <a:lstStyle/>
        <a:p>
          <a:endParaRPr lang="en-US"/>
        </a:p>
      </dgm:t>
    </dgm:pt>
    <dgm:pt modelId="{B2FAF6EF-42DF-4BE2-B11E-D5DCE5D050AE}" type="sibTrans" cxnId="{7526B793-7044-48E9-AA18-FBBDA082F40B}">
      <dgm:prSet/>
      <dgm:spPr/>
      <dgm:t>
        <a:bodyPr/>
        <a:lstStyle/>
        <a:p>
          <a:endParaRPr lang="en-US"/>
        </a:p>
      </dgm:t>
    </dgm:pt>
    <dgm:pt modelId="{1EBF3532-258D-403D-A05C-6AFC27105EE2}">
      <dgm:prSet phldrT="[Text]"/>
      <dgm:spPr/>
      <dgm:t>
        <a:bodyPr/>
        <a:lstStyle/>
        <a:p>
          <a:r>
            <a:rPr lang="en-US" dirty="0"/>
            <a:t>Collect Member of Congress Priorities</a:t>
          </a:r>
        </a:p>
      </dgm:t>
    </dgm:pt>
    <dgm:pt modelId="{D06B3471-7D60-476B-A9E5-9D60802B3AC3}" type="parTrans" cxnId="{A1969AAA-AA56-40D9-B8A7-77D1F6DDBB48}">
      <dgm:prSet/>
      <dgm:spPr/>
      <dgm:t>
        <a:bodyPr/>
        <a:lstStyle/>
        <a:p>
          <a:endParaRPr lang="en-US"/>
        </a:p>
      </dgm:t>
    </dgm:pt>
    <dgm:pt modelId="{E6CD83FF-C6E0-450D-9B0A-4DA868373288}" type="sibTrans" cxnId="{A1969AAA-AA56-40D9-B8A7-77D1F6DDBB48}">
      <dgm:prSet/>
      <dgm:spPr/>
      <dgm:t>
        <a:bodyPr/>
        <a:lstStyle/>
        <a:p>
          <a:endParaRPr lang="en-US"/>
        </a:p>
      </dgm:t>
    </dgm:pt>
    <dgm:pt modelId="{2C8B0EA8-2A78-439F-AC88-42AB2B3BA1BB}" type="pres">
      <dgm:prSet presAssocID="{20A02FA2-6B59-470E-985D-004CAABA9C9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CFC05F5-CC1F-42A0-B1E1-9B993C92BF14}" type="pres">
      <dgm:prSet presAssocID="{E85BD582-CD4A-4E88-88A0-7D6D145C971E}" presName="horFlow" presStyleCnt="0"/>
      <dgm:spPr/>
    </dgm:pt>
    <dgm:pt modelId="{185CB575-754B-4C4F-8E0D-7B4845DBC3F6}" type="pres">
      <dgm:prSet presAssocID="{E85BD582-CD4A-4E88-88A0-7D6D145C971E}" presName="bigChev" presStyleLbl="node1" presStyleIdx="0" presStyleCnt="3"/>
      <dgm:spPr/>
    </dgm:pt>
    <dgm:pt modelId="{F9F64398-4179-47D1-AA5F-133921E8D3F3}" type="pres">
      <dgm:prSet presAssocID="{E2E7AA04-0E64-46C2-B3E9-FAF3F4460D4A}" presName="parTrans" presStyleCnt="0"/>
      <dgm:spPr/>
    </dgm:pt>
    <dgm:pt modelId="{2BE2D4C1-1532-440F-8D42-E5DD6E0C5EF9}" type="pres">
      <dgm:prSet presAssocID="{0BAA0849-E974-451F-BF28-937E423C8BC6}" presName="node" presStyleLbl="alignAccFollowNode1" presStyleIdx="0" presStyleCnt="10">
        <dgm:presLayoutVars>
          <dgm:bulletEnabled val="1"/>
        </dgm:presLayoutVars>
      </dgm:prSet>
      <dgm:spPr/>
    </dgm:pt>
    <dgm:pt modelId="{61EA34F4-0001-4AF8-BB7D-56B697165D7B}" type="pres">
      <dgm:prSet presAssocID="{591903D0-5627-427F-9199-C4313702DDBB}" presName="sibTrans" presStyleCnt="0"/>
      <dgm:spPr/>
    </dgm:pt>
    <dgm:pt modelId="{7068831E-4B27-4BB1-91EF-5BA1903B5594}" type="pres">
      <dgm:prSet presAssocID="{1EBF3532-258D-403D-A05C-6AFC27105EE2}" presName="node" presStyleLbl="alignAccFollowNode1" presStyleIdx="1" presStyleCnt="10">
        <dgm:presLayoutVars>
          <dgm:bulletEnabled val="1"/>
        </dgm:presLayoutVars>
      </dgm:prSet>
      <dgm:spPr/>
    </dgm:pt>
    <dgm:pt modelId="{66BC1710-4E87-425B-8586-0C154BDB8E30}" type="pres">
      <dgm:prSet presAssocID="{E6CD83FF-C6E0-450D-9B0A-4DA868373288}" presName="sibTrans" presStyleCnt="0"/>
      <dgm:spPr/>
    </dgm:pt>
    <dgm:pt modelId="{8CE636DF-9968-4B8F-ACA2-AE64B0D2BC4A}" type="pres">
      <dgm:prSet presAssocID="{18A222CC-2780-442D-ADD9-86A56C7C7D2C}" presName="node" presStyleLbl="alignAccFollowNode1" presStyleIdx="2" presStyleCnt="10">
        <dgm:presLayoutVars>
          <dgm:bulletEnabled val="1"/>
        </dgm:presLayoutVars>
      </dgm:prSet>
      <dgm:spPr/>
    </dgm:pt>
    <dgm:pt modelId="{648D8D68-0694-4406-99FB-0D7AEDB583B7}" type="pres">
      <dgm:prSet presAssocID="{A6250131-589F-4ADD-B480-4E118ECC475D}" presName="sibTrans" presStyleCnt="0"/>
      <dgm:spPr/>
    </dgm:pt>
    <dgm:pt modelId="{2BEDB58D-44EE-47E8-A8D8-EA238C4DD3E0}" type="pres">
      <dgm:prSet presAssocID="{8B106CEB-0002-4289-8F13-1EB4263F7BD6}" presName="node" presStyleLbl="alignAccFollowNode1" presStyleIdx="3" presStyleCnt="10">
        <dgm:presLayoutVars>
          <dgm:bulletEnabled val="1"/>
        </dgm:presLayoutVars>
      </dgm:prSet>
      <dgm:spPr/>
    </dgm:pt>
    <dgm:pt modelId="{9A2481BF-FF3C-4AC0-AEE4-73FB3B9E1F36}" type="pres">
      <dgm:prSet presAssocID="{61611570-08F8-4490-8C82-874E0B61C16E}" presName="sibTrans" presStyleCnt="0"/>
      <dgm:spPr/>
    </dgm:pt>
    <dgm:pt modelId="{DB647B30-2123-4D8D-A1F3-B7C70BC31AC0}" type="pres">
      <dgm:prSet presAssocID="{FDF6A71A-9E31-482A-B211-AA8BEC63A2AC}" presName="node" presStyleLbl="alignAccFollowNode1" presStyleIdx="4" presStyleCnt="10">
        <dgm:presLayoutVars>
          <dgm:bulletEnabled val="1"/>
        </dgm:presLayoutVars>
      </dgm:prSet>
      <dgm:spPr/>
    </dgm:pt>
    <dgm:pt modelId="{1BFEF052-8F54-46FD-AC02-2D9A4E5448E2}" type="pres">
      <dgm:prSet presAssocID="{96DAADCD-1183-466D-B2A6-F2C9D45870F6}" presName="sibTrans" presStyleCnt="0"/>
      <dgm:spPr/>
    </dgm:pt>
    <dgm:pt modelId="{1F475F3B-5EFA-4A96-8DC2-92600319222D}" type="pres">
      <dgm:prSet presAssocID="{373E7C5F-3523-4C75-BB5A-BA03AA54C61A}" presName="node" presStyleLbl="alignAccFollowNode1" presStyleIdx="5" presStyleCnt="10">
        <dgm:presLayoutVars>
          <dgm:bulletEnabled val="1"/>
        </dgm:presLayoutVars>
      </dgm:prSet>
      <dgm:spPr/>
    </dgm:pt>
    <dgm:pt modelId="{3B4E65A4-BAED-44E5-9DA0-E27B35757F82}" type="pres">
      <dgm:prSet presAssocID="{E85BD582-CD4A-4E88-88A0-7D6D145C971E}" presName="vSp" presStyleCnt="0"/>
      <dgm:spPr/>
    </dgm:pt>
    <dgm:pt modelId="{BF5AE6AC-CBED-4680-8AE6-1454795915FB}" type="pres">
      <dgm:prSet presAssocID="{A5B63079-0023-4576-98C6-58C7317C1AE1}" presName="horFlow" presStyleCnt="0"/>
      <dgm:spPr/>
    </dgm:pt>
    <dgm:pt modelId="{A3AA6437-18AE-4B32-A342-51CDCD0D90F1}" type="pres">
      <dgm:prSet presAssocID="{A5B63079-0023-4576-98C6-58C7317C1AE1}" presName="bigChev" presStyleLbl="node1" presStyleIdx="1" presStyleCnt="3"/>
      <dgm:spPr/>
    </dgm:pt>
    <dgm:pt modelId="{F30BC1A2-E85C-47E3-97E5-A4926966D997}" type="pres">
      <dgm:prSet presAssocID="{7B1E5BE0-ACA6-4262-9983-9A4D83BDA929}" presName="parTrans" presStyleCnt="0"/>
      <dgm:spPr/>
    </dgm:pt>
    <dgm:pt modelId="{A09009F9-021A-484E-86B1-27E6947DAE79}" type="pres">
      <dgm:prSet presAssocID="{21943D1D-25B4-46FF-B41E-C4F2DD150231}" presName="node" presStyleLbl="alignAccFollowNode1" presStyleIdx="6" presStyleCnt="10">
        <dgm:presLayoutVars>
          <dgm:bulletEnabled val="1"/>
        </dgm:presLayoutVars>
      </dgm:prSet>
      <dgm:spPr/>
    </dgm:pt>
    <dgm:pt modelId="{41498C0F-EB90-4AFD-9063-9CD0DFB29643}" type="pres">
      <dgm:prSet presAssocID="{5C297949-DFAF-4D14-81A3-09E02BBDCB11}" presName="sibTrans" presStyleCnt="0"/>
      <dgm:spPr/>
    </dgm:pt>
    <dgm:pt modelId="{F4012067-2109-4D2E-B6F7-806102A88D9F}" type="pres">
      <dgm:prSet presAssocID="{DEC6411B-256B-4757-9D58-CECBA06BB351}" presName="node" presStyleLbl="alignAccFollowNode1" presStyleIdx="7" presStyleCnt="10">
        <dgm:presLayoutVars>
          <dgm:bulletEnabled val="1"/>
        </dgm:presLayoutVars>
      </dgm:prSet>
      <dgm:spPr/>
    </dgm:pt>
    <dgm:pt modelId="{E81A579F-9C6B-4138-83AB-1884CD0DA6BB}" type="pres">
      <dgm:prSet presAssocID="{A5B63079-0023-4576-98C6-58C7317C1AE1}" presName="vSp" presStyleCnt="0"/>
      <dgm:spPr/>
    </dgm:pt>
    <dgm:pt modelId="{C5A9CB3F-FEFD-4BAA-9306-79826CA7B9DE}" type="pres">
      <dgm:prSet presAssocID="{63B46CE3-1D07-47E4-A437-95FEB0F53B68}" presName="horFlow" presStyleCnt="0"/>
      <dgm:spPr/>
    </dgm:pt>
    <dgm:pt modelId="{E227BDBF-3FF7-4C5E-9F85-134C0B8EBF5C}" type="pres">
      <dgm:prSet presAssocID="{63B46CE3-1D07-47E4-A437-95FEB0F53B68}" presName="bigChev" presStyleLbl="node1" presStyleIdx="2" presStyleCnt="3"/>
      <dgm:spPr/>
    </dgm:pt>
    <dgm:pt modelId="{A343FB31-D854-40E5-A2C3-A5C478D31B26}" type="pres">
      <dgm:prSet presAssocID="{EE72722E-9F3B-4ADC-BE07-12D5A2B9937B}" presName="parTrans" presStyleCnt="0"/>
      <dgm:spPr/>
    </dgm:pt>
    <dgm:pt modelId="{8D557C0F-D3D0-4B4B-B8FB-D9799329BB5D}" type="pres">
      <dgm:prSet presAssocID="{3C699BC0-131F-46A3-A7A7-D9C321BA1FBD}" presName="node" presStyleLbl="alignAccFollowNode1" presStyleIdx="8" presStyleCnt="10">
        <dgm:presLayoutVars>
          <dgm:bulletEnabled val="1"/>
        </dgm:presLayoutVars>
      </dgm:prSet>
      <dgm:spPr/>
    </dgm:pt>
    <dgm:pt modelId="{911A9AEE-8A62-4BCA-A0B2-1ABE588C3049}" type="pres">
      <dgm:prSet presAssocID="{A74418BD-5A40-4359-BB89-B596DE625CCA}" presName="sibTrans" presStyleCnt="0"/>
      <dgm:spPr/>
    </dgm:pt>
    <dgm:pt modelId="{956B9749-1053-430C-8A86-793ACA2D1CEF}" type="pres">
      <dgm:prSet presAssocID="{6B984DD8-AC86-49FC-9B3D-5E06AA7A2492}" presName="node" presStyleLbl="alignAccFollowNode1" presStyleIdx="9" presStyleCnt="10">
        <dgm:presLayoutVars>
          <dgm:bulletEnabled val="1"/>
        </dgm:presLayoutVars>
      </dgm:prSet>
      <dgm:spPr/>
    </dgm:pt>
  </dgm:ptLst>
  <dgm:cxnLst>
    <dgm:cxn modelId="{80169907-81B2-4E14-909E-D3F667C4BD89}" type="presOf" srcId="{3C699BC0-131F-46A3-A7A7-D9C321BA1FBD}" destId="{8D557C0F-D3D0-4B4B-B8FB-D9799329BB5D}" srcOrd="0" destOrd="0" presId="urn:microsoft.com/office/officeart/2005/8/layout/lProcess3"/>
    <dgm:cxn modelId="{6BB05713-F41C-4688-B33D-147E0D9472E6}" srcId="{20A02FA2-6B59-470E-985D-004CAABA9C9C}" destId="{E85BD582-CD4A-4E88-88A0-7D6D145C971E}" srcOrd="0" destOrd="0" parTransId="{7273D364-D7CD-42E8-AD98-CA0BADA44BA9}" sibTransId="{325BD7F1-55FC-454F-8D93-8D22E7709E0C}"/>
    <dgm:cxn modelId="{F017461F-E3B4-4238-BAE9-F92CEB5F8E79}" srcId="{E85BD582-CD4A-4E88-88A0-7D6D145C971E}" destId="{0BAA0849-E974-451F-BF28-937E423C8BC6}" srcOrd="0" destOrd="0" parTransId="{E2E7AA04-0E64-46C2-B3E9-FAF3F4460D4A}" sibTransId="{591903D0-5627-427F-9199-C4313702DDBB}"/>
    <dgm:cxn modelId="{4D73E640-F51F-41E5-A8A6-6764412C630C}" type="presOf" srcId="{8B106CEB-0002-4289-8F13-1EB4263F7BD6}" destId="{2BEDB58D-44EE-47E8-A8D8-EA238C4DD3E0}" srcOrd="0" destOrd="0" presId="urn:microsoft.com/office/officeart/2005/8/layout/lProcess3"/>
    <dgm:cxn modelId="{945D4F6C-E5CE-480B-A02D-2009A8E2A2E5}" srcId="{E85BD582-CD4A-4E88-88A0-7D6D145C971E}" destId="{8B106CEB-0002-4289-8F13-1EB4263F7BD6}" srcOrd="3" destOrd="0" parTransId="{6769308F-F34D-4D0B-A667-ECBD41B51C49}" sibTransId="{61611570-08F8-4490-8C82-874E0B61C16E}"/>
    <dgm:cxn modelId="{66902B4F-05C9-4FFE-8C28-8B152CD9AF98}" type="presOf" srcId="{20A02FA2-6B59-470E-985D-004CAABA9C9C}" destId="{2C8B0EA8-2A78-439F-AC88-42AB2B3BA1BB}" srcOrd="0" destOrd="0" presId="urn:microsoft.com/office/officeart/2005/8/layout/lProcess3"/>
    <dgm:cxn modelId="{3276E54F-E91A-4B27-A856-BB0DE8DAB4B5}" type="presOf" srcId="{1EBF3532-258D-403D-A05C-6AFC27105EE2}" destId="{7068831E-4B27-4BB1-91EF-5BA1903B5594}" srcOrd="0" destOrd="0" presId="urn:microsoft.com/office/officeart/2005/8/layout/lProcess3"/>
    <dgm:cxn modelId="{4D635171-38DA-4F59-9993-E10D097466D1}" srcId="{E85BD582-CD4A-4E88-88A0-7D6D145C971E}" destId="{18A222CC-2780-442D-ADD9-86A56C7C7D2C}" srcOrd="2" destOrd="0" parTransId="{C41FF036-ABE2-4E6B-A097-D66B41DF1F8E}" sibTransId="{A6250131-589F-4ADD-B480-4E118ECC475D}"/>
    <dgm:cxn modelId="{360CA371-B485-4387-A710-38ADA89B2AD6}" srcId="{E85BD582-CD4A-4E88-88A0-7D6D145C971E}" destId="{FDF6A71A-9E31-482A-B211-AA8BEC63A2AC}" srcOrd="4" destOrd="0" parTransId="{110A6EE2-CE6B-4B05-B231-82D25090314B}" sibTransId="{96DAADCD-1183-466D-B2A6-F2C9D45870F6}"/>
    <dgm:cxn modelId="{D2FB4878-CCC5-4A52-8E38-8871396A809A}" srcId="{63B46CE3-1D07-47E4-A437-95FEB0F53B68}" destId="{3C699BC0-131F-46A3-A7A7-D9C321BA1FBD}" srcOrd="0" destOrd="0" parTransId="{EE72722E-9F3B-4ADC-BE07-12D5A2B9937B}" sibTransId="{A74418BD-5A40-4359-BB89-B596DE625CCA}"/>
    <dgm:cxn modelId="{22E4BC8A-167F-4B01-99B9-4DC32F1EEA30}" type="presOf" srcId="{18A222CC-2780-442D-ADD9-86A56C7C7D2C}" destId="{8CE636DF-9968-4B8F-ACA2-AE64B0D2BC4A}" srcOrd="0" destOrd="0" presId="urn:microsoft.com/office/officeart/2005/8/layout/lProcess3"/>
    <dgm:cxn modelId="{0BA65891-B31B-4265-975F-2172A9F2F0D1}" type="presOf" srcId="{E85BD582-CD4A-4E88-88A0-7D6D145C971E}" destId="{185CB575-754B-4C4F-8E0D-7B4845DBC3F6}" srcOrd="0" destOrd="0" presId="urn:microsoft.com/office/officeart/2005/8/layout/lProcess3"/>
    <dgm:cxn modelId="{7526B793-7044-48E9-AA18-FBBDA082F40B}" srcId="{63B46CE3-1D07-47E4-A437-95FEB0F53B68}" destId="{6B984DD8-AC86-49FC-9B3D-5E06AA7A2492}" srcOrd="1" destOrd="0" parTransId="{DAEE5EB0-3FBF-48DA-A853-9A0B04FF72D9}" sibTransId="{B2FAF6EF-42DF-4BE2-B11E-D5DCE5D050AE}"/>
    <dgm:cxn modelId="{60C25994-6EB1-442C-8178-DFD92239B8B7}" srcId="{20A02FA2-6B59-470E-985D-004CAABA9C9C}" destId="{A5B63079-0023-4576-98C6-58C7317C1AE1}" srcOrd="1" destOrd="0" parTransId="{C8B467FD-C651-4E69-AD12-D8F0EBE70530}" sibTransId="{26E802B5-5D8B-467A-B9BA-48C0A30C850B}"/>
    <dgm:cxn modelId="{2A8BAB94-7147-4169-A679-C7DCADA11692}" type="presOf" srcId="{DEC6411B-256B-4757-9D58-CECBA06BB351}" destId="{F4012067-2109-4D2E-B6F7-806102A88D9F}" srcOrd="0" destOrd="0" presId="urn:microsoft.com/office/officeart/2005/8/layout/lProcess3"/>
    <dgm:cxn modelId="{CFFC229E-98A0-4E87-B5E0-9637BAFA21F7}" type="presOf" srcId="{FDF6A71A-9E31-482A-B211-AA8BEC63A2AC}" destId="{DB647B30-2123-4D8D-A1F3-B7C70BC31AC0}" srcOrd="0" destOrd="0" presId="urn:microsoft.com/office/officeart/2005/8/layout/lProcess3"/>
    <dgm:cxn modelId="{6D5CC0A0-6FB9-400C-B94F-EB8CB87CA875}" srcId="{E85BD582-CD4A-4E88-88A0-7D6D145C971E}" destId="{373E7C5F-3523-4C75-BB5A-BA03AA54C61A}" srcOrd="5" destOrd="0" parTransId="{F9A2B03C-45D7-4E5B-983E-5DF7D487CDD0}" sibTransId="{59FA81B4-47F1-40EC-BA2B-F0130496EE85}"/>
    <dgm:cxn modelId="{7FCE07A1-D30E-44CC-B959-D481F074D0B6}" type="presOf" srcId="{A5B63079-0023-4576-98C6-58C7317C1AE1}" destId="{A3AA6437-18AE-4B32-A342-51CDCD0D90F1}" srcOrd="0" destOrd="0" presId="urn:microsoft.com/office/officeart/2005/8/layout/lProcess3"/>
    <dgm:cxn modelId="{A1969AAA-AA56-40D9-B8A7-77D1F6DDBB48}" srcId="{E85BD582-CD4A-4E88-88A0-7D6D145C971E}" destId="{1EBF3532-258D-403D-A05C-6AFC27105EE2}" srcOrd="1" destOrd="0" parTransId="{D06B3471-7D60-476B-A9E5-9D60802B3AC3}" sibTransId="{E6CD83FF-C6E0-450D-9B0A-4DA868373288}"/>
    <dgm:cxn modelId="{261E3DB8-240D-4A8C-B2AC-C93D037D96B6}" srcId="{A5B63079-0023-4576-98C6-58C7317C1AE1}" destId="{21943D1D-25B4-46FF-B41E-C4F2DD150231}" srcOrd="0" destOrd="0" parTransId="{7B1E5BE0-ACA6-4262-9983-9A4D83BDA929}" sibTransId="{5C297949-DFAF-4D14-81A3-09E02BBDCB11}"/>
    <dgm:cxn modelId="{9C4765BC-20F2-4B76-875A-1ECF4477B9A9}" type="presOf" srcId="{63B46CE3-1D07-47E4-A437-95FEB0F53B68}" destId="{E227BDBF-3FF7-4C5E-9F85-134C0B8EBF5C}" srcOrd="0" destOrd="0" presId="urn:microsoft.com/office/officeart/2005/8/layout/lProcess3"/>
    <dgm:cxn modelId="{B52AB1C4-4936-488F-85AD-250F1F2AAA2A}" srcId="{A5B63079-0023-4576-98C6-58C7317C1AE1}" destId="{DEC6411B-256B-4757-9D58-CECBA06BB351}" srcOrd="1" destOrd="0" parTransId="{E28CE815-DF39-4D9A-AD41-70B09265EBA8}" sibTransId="{90FFB73D-365E-447A-9C14-0979D60AEEC7}"/>
    <dgm:cxn modelId="{C6138EC8-083C-4AC4-A952-DFAC58E40D73}" type="presOf" srcId="{373E7C5F-3523-4C75-BB5A-BA03AA54C61A}" destId="{1F475F3B-5EFA-4A96-8DC2-92600319222D}" srcOrd="0" destOrd="0" presId="urn:microsoft.com/office/officeart/2005/8/layout/lProcess3"/>
    <dgm:cxn modelId="{821A1FC9-7906-4414-A37C-B3CFAB6B08D0}" type="presOf" srcId="{6B984DD8-AC86-49FC-9B3D-5E06AA7A2492}" destId="{956B9749-1053-430C-8A86-793ACA2D1CEF}" srcOrd="0" destOrd="0" presId="urn:microsoft.com/office/officeart/2005/8/layout/lProcess3"/>
    <dgm:cxn modelId="{A020D0D9-A428-4D9F-927E-FBD4A07784CE}" srcId="{20A02FA2-6B59-470E-985D-004CAABA9C9C}" destId="{63B46CE3-1D07-47E4-A437-95FEB0F53B68}" srcOrd="2" destOrd="0" parTransId="{75458AFE-23B1-42C0-BC00-56E46AFAFF87}" sibTransId="{4683B6C4-9BCD-4006-BAD5-DFBE212B332B}"/>
    <dgm:cxn modelId="{68A64BF8-E157-4FCB-806A-C01E4CB0394C}" type="presOf" srcId="{21943D1D-25B4-46FF-B41E-C4F2DD150231}" destId="{A09009F9-021A-484E-86B1-27E6947DAE79}" srcOrd="0" destOrd="0" presId="urn:microsoft.com/office/officeart/2005/8/layout/lProcess3"/>
    <dgm:cxn modelId="{0B5310FA-17B3-48C5-A6BF-75DEF1C76628}" type="presOf" srcId="{0BAA0849-E974-451F-BF28-937E423C8BC6}" destId="{2BE2D4C1-1532-440F-8D42-E5DD6E0C5EF9}" srcOrd="0" destOrd="0" presId="urn:microsoft.com/office/officeart/2005/8/layout/lProcess3"/>
    <dgm:cxn modelId="{264DF713-0AEC-448D-8D50-00B57F89CB63}" type="presParOf" srcId="{2C8B0EA8-2A78-439F-AC88-42AB2B3BA1BB}" destId="{ECFC05F5-CC1F-42A0-B1E1-9B993C92BF14}" srcOrd="0" destOrd="0" presId="urn:microsoft.com/office/officeart/2005/8/layout/lProcess3"/>
    <dgm:cxn modelId="{3F3A087C-4C8B-414C-8118-9FC395EC69B6}" type="presParOf" srcId="{ECFC05F5-CC1F-42A0-B1E1-9B993C92BF14}" destId="{185CB575-754B-4C4F-8E0D-7B4845DBC3F6}" srcOrd="0" destOrd="0" presId="urn:microsoft.com/office/officeart/2005/8/layout/lProcess3"/>
    <dgm:cxn modelId="{3289CDA9-0C58-4831-828F-E024FDC515D6}" type="presParOf" srcId="{ECFC05F5-CC1F-42A0-B1E1-9B993C92BF14}" destId="{F9F64398-4179-47D1-AA5F-133921E8D3F3}" srcOrd="1" destOrd="0" presId="urn:microsoft.com/office/officeart/2005/8/layout/lProcess3"/>
    <dgm:cxn modelId="{A160927D-B74B-4953-9947-F2BEAAD530BD}" type="presParOf" srcId="{ECFC05F5-CC1F-42A0-B1E1-9B993C92BF14}" destId="{2BE2D4C1-1532-440F-8D42-E5DD6E0C5EF9}" srcOrd="2" destOrd="0" presId="urn:microsoft.com/office/officeart/2005/8/layout/lProcess3"/>
    <dgm:cxn modelId="{DE1E7155-809A-4432-B57D-1CCF5A576502}" type="presParOf" srcId="{ECFC05F5-CC1F-42A0-B1E1-9B993C92BF14}" destId="{61EA34F4-0001-4AF8-BB7D-56B697165D7B}" srcOrd="3" destOrd="0" presId="urn:microsoft.com/office/officeart/2005/8/layout/lProcess3"/>
    <dgm:cxn modelId="{B0FD38CA-E477-40D7-A832-B2822A165AE2}" type="presParOf" srcId="{ECFC05F5-CC1F-42A0-B1E1-9B993C92BF14}" destId="{7068831E-4B27-4BB1-91EF-5BA1903B5594}" srcOrd="4" destOrd="0" presId="urn:microsoft.com/office/officeart/2005/8/layout/lProcess3"/>
    <dgm:cxn modelId="{556B9AEB-1A92-4C33-80A1-2C2457C4F5CC}" type="presParOf" srcId="{ECFC05F5-CC1F-42A0-B1E1-9B993C92BF14}" destId="{66BC1710-4E87-425B-8586-0C154BDB8E30}" srcOrd="5" destOrd="0" presId="urn:microsoft.com/office/officeart/2005/8/layout/lProcess3"/>
    <dgm:cxn modelId="{7BC37FE9-6F3C-4331-827F-E2BF5DCC3D50}" type="presParOf" srcId="{ECFC05F5-CC1F-42A0-B1E1-9B993C92BF14}" destId="{8CE636DF-9968-4B8F-ACA2-AE64B0D2BC4A}" srcOrd="6" destOrd="0" presId="urn:microsoft.com/office/officeart/2005/8/layout/lProcess3"/>
    <dgm:cxn modelId="{6758F101-63BF-4C99-B5C9-D7A82A52010B}" type="presParOf" srcId="{ECFC05F5-CC1F-42A0-B1E1-9B993C92BF14}" destId="{648D8D68-0694-4406-99FB-0D7AEDB583B7}" srcOrd="7" destOrd="0" presId="urn:microsoft.com/office/officeart/2005/8/layout/lProcess3"/>
    <dgm:cxn modelId="{E7EE0F0D-6E58-4A8F-99C0-C370B50BCB54}" type="presParOf" srcId="{ECFC05F5-CC1F-42A0-B1E1-9B993C92BF14}" destId="{2BEDB58D-44EE-47E8-A8D8-EA238C4DD3E0}" srcOrd="8" destOrd="0" presId="urn:microsoft.com/office/officeart/2005/8/layout/lProcess3"/>
    <dgm:cxn modelId="{3F64EF7C-8ABA-459D-B7CF-62917BDAEA41}" type="presParOf" srcId="{ECFC05F5-CC1F-42A0-B1E1-9B993C92BF14}" destId="{9A2481BF-FF3C-4AC0-AEE4-73FB3B9E1F36}" srcOrd="9" destOrd="0" presId="urn:microsoft.com/office/officeart/2005/8/layout/lProcess3"/>
    <dgm:cxn modelId="{A1DA35E2-5179-466A-9353-0D806BF3585F}" type="presParOf" srcId="{ECFC05F5-CC1F-42A0-B1E1-9B993C92BF14}" destId="{DB647B30-2123-4D8D-A1F3-B7C70BC31AC0}" srcOrd="10" destOrd="0" presId="urn:microsoft.com/office/officeart/2005/8/layout/lProcess3"/>
    <dgm:cxn modelId="{074A50D5-1757-45BB-898A-F2EDA86B09E2}" type="presParOf" srcId="{ECFC05F5-CC1F-42A0-B1E1-9B993C92BF14}" destId="{1BFEF052-8F54-46FD-AC02-2D9A4E5448E2}" srcOrd="11" destOrd="0" presId="urn:microsoft.com/office/officeart/2005/8/layout/lProcess3"/>
    <dgm:cxn modelId="{B5D6E143-CFAF-4B30-9E06-6B2C860AB343}" type="presParOf" srcId="{ECFC05F5-CC1F-42A0-B1E1-9B993C92BF14}" destId="{1F475F3B-5EFA-4A96-8DC2-92600319222D}" srcOrd="12" destOrd="0" presId="urn:microsoft.com/office/officeart/2005/8/layout/lProcess3"/>
    <dgm:cxn modelId="{32BA4F97-3F95-450E-9CA3-3A6C029DFBD2}" type="presParOf" srcId="{2C8B0EA8-2A78-439F-AC88-42AB2B3BA1BB}" destId="{3B4E65A4-BAED-44E5-9DA0-E27B35757F82}" srcOrd="1" destOrd="0" presId="urn:microsoft.com/office/officeart/2005/8/layout/lProcess3"/>
    <dgm:cxn modelId="{7A677217-4FED-422C-B4CD-7FD621270244}" type="presParOf" srcId="{2C8B0EA8-2A78-439F-AC88-42AB2B3BA1BB}" destId="{BF5AE6AC-CBED-4680-8AE6-1454795915FB}" srcOrd="2" destOrd="0" presId="urn:microsoft.com/office/officeart/2005/8/layout/lProcess3"/>
    <dgm:cxn modelId="{5BA2ABC1-325D-4C2F-ADC8-D1606990CE5D}" type="presParOf" srcId="{BF5AE6AC-CBED-4680-8AE6-1454795915FB}" destId="{A3AA6437-18AE-4B32-A342-51CDCD0D90F1}" srcOrd="0" destOrd="0" presId="urn:microsoft.com/office/officeart/2005/8/layout/lProcess3"/>
    <dgm:cxn modelId="{C5D3F925-E9F0-430D-AFD6-D3AF7466BF08}" type="presParOf" srcId="{BF5AE6AC-CBED-4680-8AE6-1454795915FB}" destId="{F30BC1A2-E85C-47E3-97E5-A4926966D997}" srcOrd="1" destOrd="0" presId="urn:microsoft.com/office/officeart/2005/8/layout/lProcess3"/>
    <dgm:cxn modelId="{3D603EBA-E60C-4D8C-8AD7-96F5B7766CFB}" type="presParOf" srcId="{BF5AE6AC-CBED-4680-8AE6-1454795915FB}" destId="{A09009F9-021A-484E-86B1-27E6947DAE79}" srcOrd="2" destOrd="0" presId="urn:microsoft.com/office/officeart/2005/8/layout/lProcess3"/>
    <dgm:cxn modelId="{4D7CD832-7910-4838-AE2A-3BC60D97BFB0}" type="presParOf" srcId="{BF5AE6AC-CBED-4680-8AE6-1454795915FB}" destId="{41498C0F-EB90-4AFD-9063-9CD0DFB29643}" srcOrd="3" destOrd="0" presId="urn:microsoft.com/office/officeart/2005/8/layout/lProcess3"/>
    <dgm:cxn modelId="{D69B4B51-4A92-4009-BC37-554AB699FBAC}" type="presParOf" srcId="{BF5AE6AC-CBED-4680-8AE6-1454795915FB}" destId="{F4012067-2109-4D2E-B6F7-806102A88D9F}" srcOrd="4" destOrd="0" presId="urn:microsoft.com/office/officeart/2005/8/layout/lProcess3"/>
    <dgm:cxn modelId="{774D8A2E-5F8D-4D61-8C78-E44F90CECA0D}" type="presParOf" srcId="{2C8B0EA8-2A78-439F-AC88-42AB2B3BA1BB}" destId="{E81A579F-9C6B-4138-83AB-1884CD0DA6BB}" srcOrd="3" destOrd="0" presId="urn:microsoft.com/office/officeart/2005/8/layout/lProcess3"/>
    <dgm:cxn modelId="{B6F714BF-AB39-469B-861B-CD78575791E0}" type="presParOf" srcId="{2C8B0EA8-2A78-439F-AC88-42AB2B3BA1BB}" destId="{C5A9CB3F-FEFD-4BAA-9306-79826CA7B9DE}" srcOrd="4" destOrd="0" presId="urn:microsoft.com/office/officeart/2005/8/layout/lProcess3"/>
    <dgm:cxn modelId="{A8137BF8-FC8A-45ED-BE54-4EDC614220EE}" type="presParOf" srcId="{C5A9CB3F-FEFD-4BAA-9306-79826CA7B9DE}" destId="{E227BDBF-3FF7-4C5E-9F85-134C0B8EBF5C}" srcOrd="0" destOrd="0" presId="urn:microsoft.com/office/officeart/2005/8/layout/lProcess3"/>
    <dgm:cxn modelId="{644EABEF-A115-4712-A1CA-57837855DCA8}" type="presParOf" srcId="{C5A9CB3F-FEFD-4BAA-9306-79826CA7B9DE}" destId="{A343FB31-D854-40E5-A2C3-A5C478D31B26}" srcOrd="1" destOrd="0" presId="urn:microsoft.com/office/officeart/2005/8/layout/lProcess3"/>
    <dgm:cxn modelId="{0D6C808E-8C4E-4780-BBCB-805B679DA6E6}" type="presParOf" srcId="{C5A9CB3F-FEFD-4BAA-9306-79826CA7B9DE}" destId="{8D557C0F-D3D0-4B4B-B8FB-D9799329BB5D}" srcOrd="2" destOrd="0" presId="urn:microsoft.com/office/officeart/2005/8/layout/lProcess3"/>
    <dgm:cxn modelId="{FADC50B8-C248-45E1-989E-8C1CE0B3A4F6}" type="presParOf" srcId="{C5A9CB3F-FEFD-4BAA-9306-79826CA7B9DE}" destId="{911A9AEE-8A62-4BCA-A0B2-1ABE588C3049}" srcOrd="3" destOrd="0" presId="urn:microsoft.com/office/officeart/2005/8/layout/lProcess3"/>
    <dgm:cxn modelId="{CB3E9CE6-9E23-4BD8-AC3C-78FD2B10659F}" type="presParOf" srcId="{C5A9CB3F-FEFD-4BAA-9306-79826CA7B9DE}" destId="{956B9749-1053-430C-8A86-793ACA2D1CE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CB575-754B-4C4F-8E0D-7B4845DBC3F6}">
      <dsp:nvSpPr>
        <dsp:cNvPr id="0" name=""/>
        <dsp:cNvSpPr/>
      </dsp:nvSpPr>
      <dsp:spPr>
        <a:xfrm>
          <a:off x="2756" y="1250794"/>
          <a:ext cx="2155599" cy="862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Process</a:t>
          </a:r>
        </a:p>
      </dsp:txBody>
      <dsp:txXfrm>
        <a:off x="433876" y="1250794"/>
        <a:ext cx="1293360" cy="862239"/>
      </dsp:txXfrm>
    </dsp:sp>
    <dsp:sp modelId="{2BE2D4C1-1532-440F-8D42-E5DD6E0C5EF9}">
      <dsp:nvSpPr>
        <dsp:cNvPr id="0" name=""/>
        <dsp:cNvSpPr/>
      </dsp:nvSpPr>
      <dsp:spPr>
        <a:xfrm>
          <a:off x="1878127" y="1324084"/>
          <a:ext cx="1789147" cy="71565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House and Senate Hearings</a:t>
          </a:r>
        </a:p>
      </dsp:txBody>
      <dsp:txXfrm>
        <a:off x="2235957" y="1324084"/>
        <a:ext cx="1073488" cy="715659"/>
      </dsp:txXfrm>
    </dsp:sp>
    <dsp:sp modelId="{7068831E-4B27-4BB1-91EF-5BA1903B5594}">
      <dsp:nvSpPr>
        <dsp:cNvPr id="0" name=""/>
        <dsp:cNvSpPr/>
      </dsp:nvSpPr>
      <dsp:spPr>
        <a:xfrm>
          <a:off x="3416794" y="1324084"/>
          <a:ext cx="1789147" cy="71565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Collect Member of Congress Priorities</a:t>
          </a:r>
        </a:p>
      </dsp:txBody>
      <dsp:txXfrm>
        <a:off x="3774624" y="1324084"/>
        <a:ext cx="1073488" cy="715659"/>
      </dsp:txXfrm>
    </dsp:sp>
    <dsp:sp modelId="{8CE636DF-9968-4B8F-ACA2-AE64B0D2BC4A}">
      <dsp:nvSpPr>
        <dsp:cNvPr id="0" name=""/>
        <dsp:cNvSpPr/>
      </dsp:nvSpPr>
      <dsp:spPr>
        <a:xfrm>
          <a:off x="4955461" y="1324084"/>
          <a:ext cx="1789147" cy="71565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Bills/Package Introduced</a:t>
          </a:r>
        </a:p>
      </dsp:txBody>
      <dsp:txXfrm>
        <a:off x="5313291" y="1324084"/>
        <a:ext cx="1073488" cy="715659"/>
      </dsp:txXfrm>
    </dsp:sp>
    <dsp:sp modelId="{2BEDB58D-44EE-47E8-A8D8-EA238C4DD3E0}">
      <dsp:nvSpPr>
        <dsp:cNvPr id="0" name=""/>
        <dsp:cNvSpPr/>
      </dsp:nvSpPr>
      <dsp:spPr>
        <a:xfrm>
          <a:off x="6494128" y="1324084"/>
          <a:ext cx="1789147" cy="71565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Committee Action</a:t>
          </a:r>
        </a:p>
      </dsp:txBody>
      <dsp:txXfrm>
        <a:off x="6851958" y="1324084"/>
        <a:ext cx="1073488" cy="715659"/>
      </dsp:txXfrm>
    </dsp:sp>
    <dsp:sp modelId="{DB647B30-2123-4D8D-A1F3-B7C70BC31AC0}">
      <dsp:nvSpPr>
        <dsp:cNvPr id="0" name=""/>
        <dsp:cNvSpPr/>
      </dsp:nvSpPr>
      <dsp:spPr>
        <a:xfrm>
          <a:off x="8032795" y="1324084"/>
          <a:ext cx="1789147" cy="71565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Senate/House Vote</a:t>
          </a:r>
        </a:p>
      </dsp:txBody>
      <dsp:txXfrm>
        <a:off x="8390625" y="1324084"/>
        <a:ext cx="1073488" cy="715659"/>
      </dsp:txXfrm>
    </dsp:sp>
    <dsp:sp modelId="{1F475F3B-5EFA-4A96-8DC2-92600319222D}">
      <dsp:nvSpPr>
        <dsp:cNvPr id="0" name=""/>
        <dsp:cNvSpPr/>
      </dsp:nvSpPr>
      <dsp:spPr>
        <a:xfrm>
          <a:off x="9571462" y="1324084"/>
          <a:ext cx="1789147" cy="71565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President Signs</a:t>
          </a:r>
        </a:p>
      </dsp:txBody>
      <dsp:txXfrm>
        <a:off x="9929292" y="1324084"/>
        <a:ext cx="1073488" cy="715659"/>
      </dsp:txXfrm>
    </dsp:sp>
    <dsp:sp modelId="{A3AA6437-18AE-4B32-A342-51CDCD0D90F1}">
      <dsp:nvSpPr>
        <dsp:cNvPr id="0" name=""/>
        <dsp:cNvSpPr/>
      </dsp:nvSpPr>
      <dsp:spPr>
        <a:xfrm>
          <a:off x="2756" y="2233747"/>
          <a:ext cx="2155599" cy="862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Senate</a:t>
          </a:r>
        </a:p>
      </dsp:txBody>
      <dsp:txXfrm>
        <a:off x="433876" y="2233747"/>
        <a:ext cx="1293360" cy="862239"/>
      </dsp:txXfrm>
    </dsp:sp>
    <dsp:sp modelId="{A09009F9-021A-484E-86B1-27E6947DAE79}">
      <dsp:nvSpPr>
        <dsp:cNvPr id="0" name=""/>
        <dsp:cNvSpPr/>
      </dsp:nvSpPr>
      <dsp:spPr>
        <a:xfrm>
          <a:off x="1878127" y="2307037"/>
          <a:ext cx="1789147" cy="71565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Senate Committee Hearings</a:t>
          </a:r>
        </a:p>
      </dsp:txBody>
      <dsp:txXfrm>
        <a:off x="2235957" y="2307037"/>
        <a:ext cx="1073488" cy="715659"/>
      </dsp:txXfrm>
    </dsp:sp>
    <dsp:sp modelId="{F4012067-2109-4D2E-B6F7-806102A88D9F}">
      <dsp:nvSpPr>
        <dsp:cNvPr id="0" name=""/>
        <dsp:cNvSpPr/>
      </dsp:nvSpPr>
      <dsp:spPr>
        <a:xfrm>
          <a:off x="3416794" y="2307037"/>
          <a:ext cx="1789147" cy="71565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Collecting Member Priorities</a:t>
          </a:r>
        </a:p>
      </dsp:txBody>
      <dsp:txXfrm>
        <a:off x="3774624" y="2307037"/>
        <a:ext cx="1073488" cy="715659"/>
      </dsp:txXfrm>
    </dsp:sp>
    <dsp:sp modelId="{E227BDBF-3FF7-4C5E-9F85-134C0B8EBF5C}">
      <dsp:nvSpPr>
        <dsp:cNvPr id="0" name=""/>
        <dsp:cNvSpPr/>
      </dsp:nvSpPr>
      <dsp:spPr>
        <a:xfrm>
          <a:off x="2756" y="3216700"/>
          <a:ext cx="2155599" cy="862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House</a:t>
          </a:r>
        </a:p>
      </dsp:txBody>
      <dsp:txXfrm>
        <a:off x="433876" y="3216700"/>
        <a:ext cx="1293360" cy="862239"/>
      </dsp:txXfrm>
    </dsp:sp>
    <dsp:sp modelId="{8D557C0F-D3D0-4B4B-B8FB-D9799329BB5D}">
      <dsp:nvSpPr>
        <dsp:cNvPr id="0" name=""/>
        <dsp:cNvSpPr/>
      </dsp:nvSpPr>
      <dsp:spPr>
        <a:xfrm>
          <a:off x="1878127" y="3289991"/>
          <a:ext cx="1789147" cy="71565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House Committee Hearings</a:t>
          </a:r>
        </a:p>
      </dsp:txBody>
      <dsp:txXfrm>
        <a:off x="2235957" y="3289991"/>
        <a:ext cx="1073488" cy="715659"/>
      </dsp:txXfrm>
    </dsp:sp>
    <dsp:sp modelId="{956B9749-1053-430C-8A86-793ACA2D1CEF}">
      <dsp:nvSpPr>
        <dsp:cNvPr id="0" name=""/>
        <dsp:cNvSpPr/>
      </dsp:nvSpPr>
      <dsp:spPr>
        <a:xfrm>
          <a:off x="3416794" y="3289991"/>
          <a:ext cx="1789147" cy="71565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Collecting Member Priorities</a:t>
          </a:r>
        </a:p>
      </dsp:txBody>
      <dsp:txXfrm>
        <a:off x="3774624" y="3289991"/>
        <a:ext cx="1073488" cy="715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05C64-8805-4D39-A58B-F4D35853518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CD2D6-7632-4CD6-9E09-B1AA1C17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CD2D6-7632-4CD6-9E09-B1AA1C1717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2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CD2D6-7632-4CD6-9E09-B1AA1C171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78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CD2D6-7632-4CD6-9E09-B1AA1C171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0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outside&#10;&#10;Description automatically generated with low confidence">
            <a:extLst>
              <a:ext uri="{FF2B5EF4-FFF2-40B4-BE49-F238E27FC236}">
                <a16:creationId xmlns:a16="http://schemas.microsoft.com/office/drawing/2014/main" id="{B1C3F2B9-B6CB-564E-8BDC-816A13B055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76"/>
            <a:ext cx="12185650" cy="6861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4A9357-A657-F246-A045-69B552DCF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348" y="2156033"/>
            <a:ext cx="5970104" cy="179974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9698C-B1DF-2B48-A8C2-A2870507B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348" y="4069177"/>
            <a:ext cx="597010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E554-6959-8F42-8A6A-01AB547E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70515A-8C04-E449-B99C-48D7193726E4}" type="datetimeFigureOut">
              <a:rPr lang="en-US" smtClean="0"/>
              <a:pPr/>
              <a:t>4/27/2023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9B8AA-2DCE-2B4A-8E13-A30A09BA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5E2A2-A566-EE43-97A8-FD106366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AD3BD-B04B-B14B-85D8-5CC170DCD4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2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6841A96-9F0B-B346-995A-843C4D1EE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5650" cy="686157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B0FA930-4C7B-A044-9E9A-CAAE7D5E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513" y="6356350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70515A-8C04-E449-B99C-48D7193726E4}" type="datetimeFigureOut">
              <a:rPr lang="en-US" smtClean="0"/>
              <a:pPr/>
              <a:t>4/27/2023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FCB2DF3-7947-F549-B0EC-F80F0B45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96" y="6356349"/>
            <a:ext cx="36344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8054664-87CF-E845-ACD5-98B773A0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3992" y="6368961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AD3BD-B04B-B14B-85D8-5CC170DCD4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07E83-2209-1D47-A187-D97A18C2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18B31-35FE-CE42-A714-6AC6C60C0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281664"/>
          </a:xfrm>
        </p:spPr>
        <p:txBody>
          <a:bodyPr vert="eaVert"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7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8E7C439D-245F-BB4D-B3F3-FC7E16E7D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5650" cy="686157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81D5B9E-F15A-B046-B117-0CB4C7114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513" y="6356350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70515A-8C04-E449-B99C-48D7193726E4}" type="datetimeFigureOut">
              <a:rPr lang="en-US" smtClean="0"/>
              <a:pPr/>
              <a:t>4/27/2023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B24857C-1286-0548-9DCF-2873083C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96" y="6356349"/>
            <a:ext cx="36344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2358843-AC69-D648-BA6C-D71A4DED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3992" y="6368961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AD3BD-B04B-B14B-85D8-5CC170DCD4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A36EB-5A3B-7742-A61E-BB45E2E7E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A008A-4207-5745-B617-E65A319C2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5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817C152-6B2E-2949-B44E-9A9EC21D2C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5650" cy="6861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6BAE0D-F3BB-3341-A49C-DD01E465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55CD3-B698-D347-83F2-A7F81E281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AD1E4-1F18-254A-9E4D-15C328DD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513" y="6356350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70515A-8C04-E449-B99C-48D7193726E4}" type="datetimeFigureOut">
              <a:rPr lang="en-US" smtClean="0"/>
              <a:pPr/>
              <a:t>4/27/2023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BDF08-96EC-AF45-9EAB-A17A25C5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96" y="6356349"/>
            <a:ext cx="36344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8E5B-2333-5E46-AC20-0D1AE361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3992" y="6368961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AD3BD-B04B-B14B-85D8-5CC170DCD4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418378E0-4053-BC42-B6C8-F8EBF2B49C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5650" cy="6861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AC0126-21C2-6543-8C25-B87E71B9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07506"/>
          </a:xfrm>
        </p:spPr>
        <p:txBody>
          <a:bodyPr anchor="b"/>
          <a:lstStyle>
            <a:lvl1pPr>
              <a:defRPr sz="6000" b="1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E2121-486A-2546-87A0-A9B221207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4001"/>
            <a:ext cx="10515600" cy="2025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2CA57FD-4FBF-4C47-9628-C6270DB4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513" y="6356350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70515A-8C04-E449-B99C-48D7193726E4}" type="datetimeFigureOut">
              <a:rPr lang="en-US" smtClean="0"/>
              <a:pPr/>
              <a:t>4/27/2023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4D2AB19-371C-1C44-A51C-1607BCF7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96" y="6356349"/>
            <a:ext cx="36344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1BAB5A-D41F-484E-B54E-E6857118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3992" y="6368961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AD3BD-B04B-B14B-85D8-5CC170DCD4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3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4E3D7CF6-2A89-C54B-A169-27D3CF948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5650" cy="6861576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E72446E-22E8-6E4C-8F0B-25E97E37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513" y="6356350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70515A-8C04-E449-B99C-48D7193726E4}" type="datetimeFigureOut">
              <a:rPr lang="en-US" smtClean="0"/>
              <a:pPr/>
              <a:t>4/27/2023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92E68AC-0C26-7D42-AAF3-8E52D558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96" y="6356349"/>
            <a:ext cx="36344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CFFEB70-5FB4-934D-9C25-457418E4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3992" y="6368961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AD3BD-B04B-B14B-85D8-5CC170DCD4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EF1BF-8651-984C-A0FF-58591CFA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D91B5-ECF7-DC4C-8B9B-8849E760C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B9396-9E63-6747-A84A-AC31F11A2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49BCB68A-651F-B740-95BB-815D66175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5650" cy="6861576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CCA8325-ADA7-154D-8B8C-E1C237D8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513" y="6356350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70515A-8C04-E449-B99C-48D7193726E4}" type="datetimeFigureOut">
              <a:rPr lang="en-US" smtClean="0"/>
              <a:pPr/>
              <a:t>4/27/2023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3B41E9C-BCD9-C647-AB11-4D3E02AD9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96" y="6356349"/>
            <a:ext cx="36344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46C0CAF-0293-8646-82FE-EE3C9F0E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3992" y="6368961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AD3BD-B04B-B14B-85D8-5CC170DCD4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345D3-7142-824E-B085-36F4F986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95112-CC35-374E-8DC6-C7599ED31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Proxima Nova" panose="0200050603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EC304-15B0-194F-9E3A-AAF2B0E0A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63D682-16D9-B348-94F4-0921CD8BB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Proxima Nova" panose="0200050603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37F1E9-DD42-424A-9C9B-D7D8D40E0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2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B914884C-0742-FF45-8445-A4CAFF8F11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5650" cy="686157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F32D92-26E6-7B43-AEA3-9EA54EB6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513" y="6356350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70515A-8C04-E449-B99C-48D7193726E4}" type="datetimeFigureOut">
              <a:rPr lang="en-US" smtClean="0"/>
              <a:pPr/>
              <a:t>4/27/2023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D68CA8-F0FD-7443-946D-505A4B81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96" y="6356349"/>
            <a:ext cx="36344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FFAAAB-31A3-7845-BE84-754AD386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3992" y="6368961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AD3BD-B04B-B14B-85D8-5CC170DCD4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EE91F-09B5-F844-8204-B1C6ED93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5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5E251BF-4C43-DF41-A040-F2B9A7E27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5650" cy="6861576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746C68-893C-DD49-8D33-FB4D258A6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513" y="6356350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70515A-8C04-E449-B99C-48D7193726E4}" type="datetimeFigureOut">
              <a:rPr lang="en-US" smtClean="0"/>
              <a:pPr/>
              <a:t>4/27/2023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8B1DC2A-F815-4C47-A3AF-68872EDC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96" y="6356349"/>
            <a:ext cx="36344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C45C82-E2CE-4643-8D9D-8B6D6357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3992" y="6368961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AD3BD-B04B-B14B-85D8-5CC170DCD4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4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9CB8D26-F8AA-A740-A7FC-B6F3884E3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5650" cy="686157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48B5D7A-4F23-0848-9812-849AF3C6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513" y="6356350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70515A-8C04-E449-B99C-48D7193726E4}" type="datetimeFigureOut">
              <a:rPr lang="en-US" smtClean="0"/>
              <a:pPr/>
              <a:t>4/27/2023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76B1926-391D-C647-B050-0C47ACAE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96" y="6356349"/>
            <a:ext cx="36344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F1D2E62-E26F-3047-A26F-816E5EB5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3992" y="6368961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AD3BD-B04B-B14B-85D8-5CC170DCD4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94249-25F7-6246-A497-A3FD8816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C6997-3AB6-164E-A780-E190CAF53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Proxima Nova" panose="02000506030000020004" pitchFamily="2" charset="0"/>
              </a:defRPr>
            </a:lvl1pPr>
            <a:lvl2pPr>
              <a:defRPr sz="2800">
                <a:latin typeface="Proxima Nova" panose="02000506030000020004" pitchFamily="2" charset="0"/>
              </a:defRPr>
            </a:lvl2pPr>
            <a:lvl3pPr>
              <a:defRPr sz="2400">
                <a:latin typeface="Proxima Nova" panose="02000506030000020004" pitchFamily="2" charset="0"/>
              </a:defRPr>
            </a:lvl3pPr>
            <a:lvl4pPr>
              <a:defRPr sz="2000">
                <a:latin typeface="Proxima Nova" panose="02000506030000020004" pitchFamily="2" charset="0"/>
              </a:defRPr>
            </a:lvl4pPr>
            <a:lvl5pPr>
              <a:defRPr sz="2000">
                <a:latin typeface="Proxima Nova" panose="0200050603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A94B0-7681-9D49-AA39-D143BF9BF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roxima Nova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60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05804B0-B2A3-B644-BD9B-5266991D6A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5650" cy="686157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00CFF2D-12BD-C94B-8860-CF3C6F5E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513" y="6356350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70515A-8C04-E449-B99C-48D7193726E4}" type="datetimeFigureOut">
              <a:rPr lang="en-US" smtClean="0"/>
              <a:pPr/>
              <a:t>4/27/2023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B9BA714-1E67-CC40-B2D4-73497307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96" y="6356349"/>
            <a:ext cx="36344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CDDF8D3-5908-6541-B13D-DA03099A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3992" y="6368961"/>
            <a:ext cx="22594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AD3BD-B04B-B14B-85D8-5CC170DCD4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91662-05B7-1143-B3FC-66ACFAFD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A40DF3-EA90-5D4A-8034-36B5D7FC5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628FF-0EAC-234B-B1D5-7CFBB6F34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roxima Nova" panose="0200050603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58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04E094-EE7F-AA47-BB35-87AB8E43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6091E-09D4-D04A-A6C6-74BBBE702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BC573-5460-C042-8E3E-6DE0F6005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0515A-8C04-E449-B99C-48D7193726E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2F7C2-32B2-C446-9A44-C82C095C5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0427E-D8CF-8045-B910-19AA409F3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AD3BD-B04B-B14B-85D8-5CC170DC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1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D7B1-9718-D749-841F-3C256A9E7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347" y="1689411"/>
            <a:ext cx="9951909" cy="1799741"/>
          </a:xfrm>
        </p:spPr>
        <p:txBody>
          <a:bodyPr>
            <a:normAutofit/>
          </a:bodyPr>
          <a:lstStyle/>
          <a:p>
            <a:r>
              <a:rPr lang="en-US" dirty="0"/>
              <a:t>Farm Bill Opportunities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D0619-8160-734B-A130-11EA4FC63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 Bornemann</a:t>
            </a:r>
          </a:p>
          <a:p>
            <a:r>
              <a:rPr lang="en-US" dirty="0"/>
              <a:t>Senior Director, Government Affairs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5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50AF-9EED-EEB2-EF7B-FFB0D901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 Bill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5E9D3-5948-375F-4AFF-E72F3F7EC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786"/>
            <a:ext cx="10515600" cy="4288222"/>
          </a:xfrm>
        </p:spPr>
        <p:txBody>
          <a:bodyPr>
            <a:normAutofit/>
          </a:bodyPr>
          <a:lstStyle/>
          <a:p>
            <a:r>
              <a:rPr lang="en-US" sz="2400" b="1" dirty="0"/>
              <a:t>Rural Development: </a:t>
            </a:r>
            <a:r>
              <a:rPr lang="en-US" sz="2400" dirty="0"/>
              <a:t>Supports rural housing, community facilities, business, and utility programs through grants, loans, and guarantees. </a:t>
            </a:r>
          </a:p>
          <a:p>
            <a:endParaRPr lang="en-US" sz="2400" b="1" dirty="0"/>
          </a:p>
          <a:p>
            <a:r>
              <a:rPr lang="en-US" sz="2400" b="1" dirty="0"/>
              <a:t>Forestry: </a:t>
            </a:r>
            <a:r>
              <a:rPr lang="en-US" sz="2400" dirty="0"/>
              <a:t>Supports forestry management programs run by USDA’s Forest Service. </a:t>
            </a:r>
          </a:p>
          <a:p>
            <a:endParaRPr lang="en-US" sz="2400" b="1" dirty="0"/>
          </a:p>
          <a:p>
            <a:r>
              <a:rPr lang="en-US" sz="2400" b="1" dirty="0"/>
              <a:t>Energy: </a:t>
            </a:r>
            <a:r>
              <a:rPr lang="en-US" sz="2400" dirty="0"/>
              <a:t>Encourages the development of farm and community renewable energy systems through various programs, including grants and loan guarantees. </a:t>
            </a:r>
          </a:p>
        </p:txBody>
      </p:sp>
    </p:spTree>
    <p:extLst>
      <p:ext uri="{BB962C8B-B14F-4D97-AF65-F5344CB8AC3E}">
        <p14:creationId xmlns:p14="http://schemas.microsoft.com/office/powerpoint/2010/main" val="315369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50AF-9EED-EEB2-EF7B-FFB0D901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 Bill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5E9D3-5948-375F-4AFF-E72F3F7EC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786"/>
            <a:ext cx="10515600" cy="4288222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Rural Development: </a:t>
            </a:r>
            <a:r>
              <a:rPr lang="en-US" sz="2400" dirty="0"/>
              <a:t>Support programs and resources to help rural communities (governments and local businesses) to expand outdoor recreation opportunities through grant programs, technical assistance, and other avenues.</a:t>
            </a:r>
          </a:p>
          <a:p>
            <a:endParaRPr lang="en-US" sz="2400" b="1" dirty="0"/>
          </a:p>
          <a:p>
            <a:r>
              <a:rPr lang="en-US" sz="2400" b="1" dirty="0"/>
              <a:t>Forestry: </a:t>
            </a:r>
            <a:r>
              <a:rPr lang="en-US" sz="2400" dirty="0"/>
              <a:t>Work with the Forest Service to ensure outdoor recreation is included in the agency’s long-term reforestation, climate mitigation and accessibility plans</a:t>
            </a:r>
          </a:p>
          <a:p>
            <a:endParaRPr lang="en-US" sz="2400" b="1" dirty="0"/>
          </a:p>
          <a:p>
            <a:r>
              <a:rPr lang="en-US" sz="2400" b="1" dirty="0"/>
              <a:t>Energy: </a:t>
            </a:r>
            <a:r>
              <a:rPr lang="en-US" sz="2400" dirty="0"/>
              <a:t>Create a pilot program in the energy title to examine interoperability of electric farm equipment and rural outdoor recreational electric vehicles, such as RVs. </a:t>
            </a:r>
          </a:p>
        </p:txBody>
      </p:sp>
    </p:spTree>
    <p:extLst>
      <p:ext uri="{BB962C8B-B14F-4D97-AF65-F5344CB8AC3E}">
        <p14:creationId xmlns:p14="http://schemas.microsoft.com/office/powerpoint/2010/main" val="217588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96D4-3785-8D16-647F-5B647D7C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 There Yet?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EB23ECBC-B53C-7830-ABB6-5A2E5408C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683740"/>
              </p:ext>
            </p:extLst>
          </p:nvPr>
        </p:nvGraphicFramePr>
        <p:xfrm>
          <a:off x="414317" y="934878"/>
          <a:ext cx="11363366" cy="5329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52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D7B1-9718-D749-841F-3C256A9E7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012" y="1629259"/>
            <a:ext cx="9951909" cy="1799741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D0619-8160-734B-A130-11EA4FC63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2127" y="3911794"/>
            <a:ext cx="5970104" cy="1655762"/>
          </a:xfrm>
        </p:spPr>
        <p:txBody>
          <a:bodyPr/>
          <a:lstStyle/>
          <a:p>
            <a:r>
              <a:rPr lang="en-US" b="1" dirty="0"/>
              <a:t>Chris Bornemann</a:t>
            </a:r>
          </a:p>
          <a:p>
            <a:r>
              <a:rPr lang="en-US" b="1" dirty="0"/>
              <a:t>Senior Director, Government Affairs</a:t>
            </a:r>
          </a:p>
          <a:p>
            <a:r>
              <a:rPr lang="en-US" b="1" dirty="0"/>
              <a:t>cbornemann@rvia.org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0497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IA Template" id="{29F7DD4E-5CEA-E142-A864-A6F5CA0E84FC}" vid="{B48EE2A6-B624-8D44-9911-8D28C410EE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RV Industry Association PowerPoint Template New</Template>
  <TotalTime>259</TotalTime>
  <Words>215</Words>
  <Application>Microsoft Office PowerPoint</Application>
  <PresentationFormat>Widescreen</PresentationFormat>
  <Paragraphs>36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Proxima Nova</vt:lpstr>
      <vt:lpstr>Office Theme</vt:lpstr>
      <vt:lpstr>Farm Bill Opportunities </vt:lpstr>
      <vt:lpstr>Farm Bill Titles</vt:lpstr>
      <vt:lpstr>Farm Bill Targets</vt:lpstr>
      <vt:lpstr>RV There Yet?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Greene</dc:creator>
  <cp:lastModifiedBy>Chris Bornemann</cp:lastModifiedBy>
  <cp:revision>16</cp:revision>
  <dcterms:created xsi:type="dcterms:W3CDTF">2023-02-14T17:21:33Z</dcterms:created>
  <dcterms:modified xsi:type="dcterms:W3CDTF">2023-04-27T17:46:39Z</dcterms:modified>
</cp:coreProperties>
</file>